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4"/>
  </p:notesMasterIdLst>
  <p:sldIdLst>
    <p:sldId id="256" r:id="rId2"/>
    <p:sldId id="288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52" autoAdjust="0"/>
    <p:restoredTop sz="94614" autoAdjust="0"/>
  </p:normalViewPr>
  <p:slideViewPr>
    <p:cSldViewPr>
      <p:cViewPr varScale="1">
        <p:scale>
          <a:sx n="74" d="100"/>
          <a:sy n="74" d="100"/>
        </p:scale>
        <p:origin x="-246" y="-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243D5D-D6D2-4720-98F6-DD215B3E0392}" type="datetimeFigureOut">
              <a:rPr lang="en-GB" smtClean="0"/>
              <a:t>14/02/2026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F64C86-8822-4B14-A2F0-1DE1873546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387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462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5037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808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809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507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728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330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477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937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94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562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624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228600"/>
            <a:ext cx="8077200" cy="6400800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</a:t>
            </a:r>
            <a:r>
              <a:rPr lang="en-GB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RADNOG SASTANKA HKZR SR </a:t>
            </a:r>
            <a:r>
              <a:rPr lang="en-GB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ZRTD-a</a:t>
            </a:r>
            <a:r>
              <a:rPr lang="en-GB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21.03.2026</a:t>
            </a:r>
            <a:br>
              <a:rPr lang="en-GB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KBC ZAGREB </a:t>
            </a:r>
            <a:br>
              <a:rPr lang="en-GB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8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dvorana</a:t>
            </a:r>
            <a:r>
              <a:rPr lang="en-GB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Hugo </a:t>
            </a:r>
            <a:r>
              <a:rPr lang="en-GB" sz="18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Botteri</a:t>
            </a:r>
            <a:r>
              <a:rPr lang="en-GB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10:00 do 12:30</a:t>
            </a:r>
            <a:r>
              <a:rPr lang="en-GB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1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C:\Users\Korisnik\Desktop\BRODICA\HKZR_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7079" y="228600"/>
            <a:ext cx="25527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Korisnik\Desktop\RADNI SASTANAK 21.03.2026\baye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4495800"/>
            <a:ext cx="2362200" cy="2598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Korisnik\Desktop\BRODICA\image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5130164"/>
            <a:ext cx="1329693" cy="1329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5463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609600"/>
            <a:ext cx="7467600" cy="6248400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endParaRPr lang="en-GB" sz="2800" b="1" dirty="0" smtClean="0">
              <a:solidFill>
                <a:srgbClr val="FF0000"/>
              </a:solidFill>
            </a:endParaRPr>
          </a:p>
          <a:p>
            <a:pPr algn="ctr">
              <a:buFont typeface="Arial" panose="020B0604020202020204" pitchFamily="34" charset="0"/>
              <a:buChar char="•"/>
            </a:pPr>
            <a:r>
              <a:rPr lang="en-GB" sz="2800" b="1" dirty="0" smtClean="0">
                <a:solidFill>
                  <a:srgbClr val="FF0000"/>
                </a:solidFill>
              </a:rPr>
              <a:t>OTVARANJE   RADNOG  SASTANKA </a:t>
            </a:r>
          </a:p>
          <a:p>
            <a:pPr marL="0" indent="0" algn="ctr">
              <a:buNone/>
            </a:pPr>
            <a:endParaRPr lang="en-GB" sz="2800" b="1" dirty="0" smtClean="0">
              <a:solidFill>
                <a:srgbClr val="FF0000"/>
              </a:solidFill>
            </a:endParaRPr>
          </a:p>
          <a:p>
            <a:pPr algn="ctr">
              <a:buFont typeface="Arial" panose="020B0604020202020204" pitchFamily="34" charset="0"/>
              <a:buChar char="•"/>
            </a:pPr>
            <a:r>
              <a:rPr lang="en-GB" sz="2800" b="1" dirty="0" smtClean="0">
                <a:solidFill>
                  <a:srgbClr val="FF0000"/>
                </a:solidFill>
              </a:rPr>
              <a:t>IZVJEŠTAJ DOSADAŠNJEG RADA VODITELJA STRUKOVNOG RAZREDA ( OPERATIVNA PITANJA I ORGANIZACIJA RADA )</a:t>
            </a:r>
          </a:p>
          <a:p>
            <a:pPr marL="0" indent="0" algn="ctr">
              <a:buNone/>
            </a:pPr>
            <a:endParaRPr lang="en-GB" sz="2800" b="1" dirty="0" smtClean="0">
              <a:solidFill>
                <a:srgbClr val="FF0000"/>
              </a:solidFill>
            </a:endParaRPr>
          </a:p>
          <a:p>
            <a:pPr algn="ctr">
              <a:buFont typeface="Arial" panose="020B0604020202020204" pitchFamily="34" charset="0"/>
              <a:buChar char="•"/>
            </a:pPr>
            <a:r>
              <a:rPr lang="en-GB" sz="2800" b="1" dirty="0" smtClean="0">
                <a:solidFill>
                  <a:srgbClr val="FF0000"/>
                </a:solidFill>
              </a:rPr>
              <a:t>IZVJEŠTAJ DOSADAŠNJEG RADA VIJEĆA I POVJERENSTAVA STRUKOVNOG RAZREDA ( ANALIZA OPTEREĆENJA I OPTIMIZACIJA RADA )</a:t>
            </a:r>
          </a:p>
          <a:p>
            <a:pPr marL="0" indent="0" algn="ctr">
              <a:buNone/>
            </a:pPr>
            <a:endParaRPr lang="en-GB" sz="2800" b="1" dirty="0" smtClean="0">
              <a:solidFill>
                <a:srgbClr val="FF0000"/>
              </a:solidFill>
            </a:endParaRPr>
          </a:p>
          <a:p>
            <a:pPr algn="ctr">
              <a:buFont typeface="Arial" panose="020B0604020202020204" pitchFamily="34" charset="0"/>
              <a:buChar char="•"/>
            </a:pPr>
            <a:r>
              <a:rPr lang="en-GB" sz="2800" b="1" dirty="0" smtClean="0">
                <a:solidFill>
                  <a:srgbClr val="FF0000"/>
                </a:solidFill>
              </a:rPr>
              <a:t>TEHNIČKA OPREMLJENOST  I KONTROLA KVALITETE  </a:t>
            </a:r>
          </a:p>
          <a:p>
            <a:pPr marL="0" indent="0" algn="ctr">
              <a:buNone/>
            </a:pPr>
            <a:endParaRPr lang="en-GB" sz="2800" b="1" dirty="0" smtClean="0">
              <a:solidFill>
                <a:srgbClr val="FF0000"/>
              </a:solidFill>
            </a:endParaRPr>
          </a:p>
          <a:p>
            <a:pPr algn="ctr">
              <a:buFont typeface="Arial" panose="020B0604020202020204" pitchFamily="34" charset="0"/>
              <a:buChar char="•"/>
            </a:pPr>
            <a:endParaRPr lang="en-GB" sz="2800" b="1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en-GB" sz="2800" b="1" dirty="0" smtClean="0">
              <a:solidFill>
                <a:srgbClr val="FF0000"/>
              </a:solidFill>
            </a:endParaRPr>
          </a:p>
          <a:p>
            <a:pPr algn="ctr">
              <a:buFont typeface="Arial" panose="020B0604020202020204" pitchFamily="34" charset="0"/>
              <a:buChar char="•"/>
            </a:pPr>
            <a:r>
              <a:rPr lang="en-GB" sz="2800" b="1" dirty="0" smtClean="0">
                <a:solidFill>
                  <a:srgbClr val="FF0000"/>
                </a:solidFill>
              </a:rPr>
              <a:t>PAUZA ( PITANJA I RAZMJENA ISKUSTVA )</a:t>
            </a:r>
          </a:p>
          <a:p>
            <a:pPr marL="0" indent="0" algn="ctr">
              <a:buNone/>
            </a:pPr>
            <a:endParaRPr lang="en-GB" sz="2800" b="1" dirty="0" smtClean="0">
              <a:solidFill>
                <a:srgbClr val="FF0000"/>
              </a:solidFill>
            </a:endParaRPr>
          </a:p>
          <a:p>
            <a:pPr algn="ctr">
              <a:buFont typeface="Arial" panose="020B0604020202020204" pitchFamily="34" charset="0"/>
              <a:buChar char="•"/>
            </a:pPr>
            <a:r>
              <a:rPr lang="en-GB" sz="2800" b="1" dirty="0" smtClean="0">
                <a:solidFill>
                  <a:srgbClr val="FF0000"/>
                </a:solidFill>
              </a:rPr>
              <a:t>NAJAVE STRUČNIH SIMPOZIJA I KONGRESA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en-GB" sz="2800" b="1" dirty="0" smtClean="0">
              <a:solidFill>
                <a:srgbClr val="FF0000"/>
              </a:solidFill>
            </a:endParaRPr>
          </a:p>
          <a:p>
            <a:pPr algn="ctr">
              <a:buFont typeface="Arial" panose="020B0604020202020204" pitchFamily="34" charset="0"/>
              <a:buChar char="•"/>
            </a:pPr>
            <a:endParaRPr lang="en-GB" sz="2800" b="1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en-GB" sz="2800" b="1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en-GB" sz="2800" b="1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en-GB" sz="2800" b="1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en-GB" sz="3200" b="1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en-GB" sz="3200" b="1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en-GB" sz="3200" b="1" dirty="0" smtClean="0">
              <a:solidFill>
                <a:srgbClr val="FF0000"/>
              </a:solidFill>
            </a:endParaRPr>
          </a:p>
        </p:txBody>
      </p:sp>
      <p:pic>
        <p:nvPicPr>
          <p:cNvPr id="1026" name="Picture 2" descr="C:\Users\Korisnik\Desktop\BRODICA\image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3445" y="4114800"/>
            <a:ext cx="838202" cy="838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Korisnik\Desktop\RADNI SASTANAK 21.03.2026\bayer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6509" y="5804830"/>
            <a:ext cx="1066800" cy="1173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6685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443</TotalTime>
  <Words>48</Words>
  <Application>Microsoft Office PowerPoint</Application>
  <PresentationFormat>On-screen Show (4:3)</PresentationFormat>
  <Paragraphs>21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     PROGRAM RADNOG SASTANKA HKZR SR ZRTD-a   21.03.2026  KBC ZAGREB  dvorana Hugo Botteri 10:00 do 12:30  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UVOD U MUSKULOSKELETNU RADIOLOGIJU I OPTIMIZACIJA RADNIH PROCESA</dc:title>
  <dc:creator>Korisnik</dc:creator>
  <cp:lastModifiedBy>Korisnik</cp:lastModifiedBy>
  <cp:revision>67</cp:revision>
  <dcterms:created xsi:type="dcterms:W3CDTF">2006-08-16T00:00:00Z</dcterms:created>
  <dcterms:modified xsi:type="dcterms:W3CDTF">2026-02-14T18:16:40Z</dcterms:modified>
</cp:coreProperties>
</file>